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60" r:id="rId5"/>
  </p:sldIdLst>
  <p:sldSz cx="9144000" cy="5143500" type="screen16x9"/>
  <p:notesSz cx="6858000" cy="9144000"/>
  <p:photoAlbum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2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0" y="-10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Placeholder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AU" smtClean="0"/>
              <a:t>Click to edit Master title style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en-AU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0C2A91-57F2-45C5-86A0-0E807B8E2166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CDD7E9-FB19-492D-883E-E89796288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EE46-B0A4-4B2A-89F0-ADC8ED18BEC4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6B54D-C4FA-40AA-892D-FE5BC0A12D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52A9-E157-409E-9D3C-C701F3DE4121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B19CF-C1E7-4526-B7DA-7234D539A5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E062-94D2-47A5-8654-1E5C6BC902E1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61F80-C8F2-4CBE-8571-7ED52A8C905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DD17-10D5-4D73-BFB0-E1A8F18A666F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966F-230B-4D48-AEC5-E76FD038B26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232D1-BD1E-4B04-A46C-85D09C475408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33303-6189-4350-ADDE-3CD52441886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7232-4539-4664-A0D5-7F63D2087392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FDB8D-E99A-4BEA-94C8-5D08B6E48C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7E792-1674-493D-B832-82C4C09F8FCA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5CF0F-E630-4592-AE02-EB1B5E08C5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EF0B-7493-4F09-BDB6-86D18BBEDAE9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2582-9D07-400C-9BBE-0306C8D929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B131-451F-411E-889E-EC8CACE4A15B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775A-1244-4BDD-A786-BA5BA939B80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99964-E880-4998-970A-00A3D038D52B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A3D93-8E3C-4F03-9B9A-49B38EF7F71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F55CD-0AED-4E95-95C4-454751189702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E318-0681-4964-82A4-5BA519EB408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FC95DE-7B6E-4F98-848B-ACBAEFC00DC1}" type="datetimeFigureOut">
              <a:rPr lang="en-AU"/>
              <a:pPr>
                <a:defRPr/>
              </a:pPr>
              <a:t>9/08/2013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E923A3C-AF66-48F7-8EAC-A837D45D6BF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pic>
        <p:nvPicPr>
          <p:cNvPr id="1031" name="Picture 7" descr="powerpoint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36513" y="-20638"/>
            <a:ext cx="9180513" cy="516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1"/>
          </p:nvPr>
        </p:nvSpPr>
        <p:spPr>
          <a:xfrm>
            <a:off x="2411413" y="3292475"/>
            <a:ext cx="6275387" cy="13017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AU" sz="240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3315" name="Picture 3" descr="qrc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435350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subTitle" idx="1"/>
          </p:nvPr>
        </p:nvSpPr>
        <p:spPr>
          <a:xfrm>
            <a:off x="684213" y="1276350"/>
            <a:ext cx="7848600" cy="2952750"/>
          </a:xfrm>
        </p:spPr>
        <p:txBody>
          <a:bodyPr/>
          <a:lstStyle/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AU" sz="2800"/>
              <a:t>We invite all scientists, engineers and anyone with an interest in rheology and related areas to participate.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endParaRPr lang="en-GB" sz="2800"/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AU" sz="2800"/>
              <a:t>Symposium in honour of Prof Tam Sridhar</a:t>
            </a:r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endParaRPr lang="en-AU" sz="2800"/>
          </a:p>
          <a:p>
            <a:pPr algn="l">
              <a:lnSpc>
                <a:spcPct val="80000"/>
              </a:lnSpc>
              <a:buFont typeface="Arial" charset="0"/>
              <a:buChar char="•"/>
            </a:pPr>
            <a:r>
              <a:rPr lang="en-AU" sz="2800"/>
              <a:t>Abstracts open shortly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395536" y="980902"/>
            <a:ext cx="568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b="1" dirty="0">
                <a:solidFill>
                  <a:srgbClr val="404291"/>
                </a:solidFill>
                <a:latin typeface="Arial Narrow" pitchFamily="34" charset="0"/>
              </a:rPr>
              <a:t>Themes:</a:t>
            </a:r>
          </a:p>
        </p:txBody>
      </p:sp>
      <p:sp>
        <p:nvSpPr>
          <p:cNvPr id="14341" name="Rectangle 5"/>
          <p:cNvSpPr>
            <a:spLocks noGrp="1"/>
          </p:cNvSpPr>
          <p:nvPr>
            <p:ph type="body" sz="half" idx="4294967295"/>
          </p:nvPr>
        </p:nvSpPr>
        <p:spPr>
          <a:xfrm>
            <a:off x="683568" y="1275606"/>
            <a:ext cx="8065268" cy="3394075"/>
          </a:xfrm>
        </p:spPr>
        <p:txBody>
          <a:bodyPr/>
          <a:lstStyle/>
          <a:p>
            <a:pPr marL="457200" lvl="0" indent="-457200">
              <a:buAutoNum type="arabicPeriod"/>
            </a:pPr>
            <a:r>
              <a:rPr lang="en-AU" sz="2000" dirty="0" smtClean="0"/>
              <a:t>Self-assembling </a:t>
            </a:r>
            <a:r>
              <a:rPr lang="en-AU" sz="2000" dirty="0"/>
              <a:t>systems (Associative polymers, surfactant solutions and liquid-crystals</a:t>
            </a:r>
            <a:r>
              <a:rPr lang="en-AU" sz="2000" dirty="0" smtClean="0"/>
              <a:t>)</a:t>
            </a:r>
          </a:p>
          <a:p>
            <a:pPr marL="457200" lvl="0" indent="-457200">
              <a:buAutoNum type="arabicPeriod"/>
            </a:pPr>
            <a:r>
              <a:rPr lang="en-AU" sz="2000" dirty="0" smtClean="0"/>
              <a:t>Gels</a:t>
            </a:r>
            <a:r>
              <a:rPr lang="en-AU" sz="2000" dirty="0"/>
              <a:t>, Glasses, and Granular </a:t>
            </a:r>
            <a:r>
              <a:rPr lang="en-AU" sz="2000" dirty="0" smtClean="0"/>
              <a:t>Materials</a:t>
            </a:r>
            <a:endParaRPr lang="en-AU" sz="2000" dirty="0"/>
          </a:p>
          <a:p>
            <a:pPr marL="457200" lvl="0" indent="-457200">
              <a:buAutoNum type="arabicPeriod"/>
            </a:pPr>
            <a:r>
              <a:rPr lang="en-AU" sz="2000" dirty="0" smtClean="0"/>
              <a:t>Polymeric Fluids</a:t>
            </a:r>
            <a:endParaRPr lang="en-AU" sz="2000" dirty="0"/>
          </a:p>
          <a:p>
            <a:pPr marL="457200" lvl="0" indent="-457200">
              <a:buAutoNum type="arabicPeriod"/>
            </a:pPr>
            <a:r>
              <a:rPr lang="en-AU" sz="2000" dirty="0" smtClean="0"/>
              <a:t>Colloids</a:t>
            </a:r>
            <a:r>
              <a:rPr lang="en-AU" sz="2000" dirty="0"/>
              <a:t>, Suspensions and </a:t>
            </a:r>
            <a:r>
              <a:rPr lang="en-AU" sz="2000" dirty="0" smtClean="0"/>
              <a:t>Emulsions</a:t>
            </a:r>
            <a:endParaRPr lang="en-AU" sz="2000" dirty="0"/>
          </a:p>
          <a:p>
            <a:pPr marL="457200" lvl="0" indent="-457200">
              <a:buAutoNum type="arabicPeriod"/>
            </a:pPr>
            <a:r>
              <a:rPr lang="en-AU" sz="2000" dirty="0" smtClean="0"/>
              <a:t>Food </a:t>
            </a:r>
            <a:r>
              <a:rPr lang="en-AU" sz="2000" dirty="0"/>
              <a:t>and Biological </a:t>
            </a:r>
            <a:r>
              <a:rPr lang="en-AU" sz="2000" dirty="0" smtClean="0"/>
              <a:t>Rheology</a:t>
            </a:r>
          </a:p>
          <a:p>
            <a:pPr marL="457200" lvl="0" indent="-457200">
              <a:buAutoNum type="arabicPeriod"/>
            </a:pPr>
            <a:r>
              <a:rPr lang="en-AU" sz="2000" dirty="0" smtClean="0"/>
              <a:t>Interfacial </a:t>
            </a:r>
            <a:r>
              <a:rPr lang="en-AU" sz="2000" dirty="0"/>
              <a:t>and </a:t>
            </a:r>
            <a:r>
              <a:rPr lang="en-AU" sz="2000" dirty="0" err="1" smtClean="0"/>
              <a:t>Microrheology</a:t>
            </a:r>
            <a:endParaRPr lang="en-AU" sz="2000" dirty="0"/>
          </a:p>
          <a:p>
            <a:pPr marL="457200" lvl="0" indent="-457200">
              <a:buAutoNum type="arabicPeriod"/>
            </a:pPr>
            <a:r>
              <a:rPr lang="en-AU" sz="2000" dirty="0" err="1" smtClean="0"/>
              <a:t>Rheometry</a:t>
            </a:r>
            <a:r>
              <a:rPr lang="en-AU" sz="2000" dirty="0" smtClean="0"/>
              <a:t> </a:t>
            </a:r>
            <a:r>
              <a:rPr lang="en-AU" sz="2000" dirty="0"/>
              <a:t>and experimental </a:t>
            </a:r>
            <a:r>
              <a:rPr lang="en-AU" sz="2000" dirty="0" smtClean="0"/>
              <a:t>techniques</a:t>
            </a:r>
            <a:endParaRPr lang="en-AU" sz="2000" dirty="0"/>
          </a:p>
          <a:p>
            <a:pPr marL="457200" lvl="0" indent="-457200">
              <a:buAutoNum type="arabicPeriod"/>
            </a:pPr>
            <a:r>
              <a:rPr lang="en-AU" sz="2000" dirty="0" smtClean="0"/>
              <a:t>Non-Newtonian </a:t>
            </a:r>
            <a:r>
              <a:rPr lang="en-AU" sz="2000" dirty="0"/>
              <a:t>Fluid Mechanics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subTitle" idx="1"/>
          </p:nvPr>
        </p:nvSpPr>
        <p:spPr>
          <a:xfrm>
            <a:off x="684213" y="1276350"/>
            <a:ext cx="7848600" cy="2952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AU" sz="2800"/>
              <a:t>Register your details to receive updates on the conference.</a:t>
            </a:r>
          </a:p>
          <a:p>
            <a:pPr>
              <a:lnSpc>
                <a:spcPct val="90000"/>
              </a:lnSpc>
            </a:pPr>
            <a:r>
              <a:rPr lang="en-AU" sz="2800"/>
              <a:t>For more information visit www.pacrimrheology.com</a:t>
            </a:r>
          </a:p>
          <a:p>
            <a:pPr>
              <a:lnSpc>
                <a:spcPct val="90000"/>
              </a:lnSpc>
            </a:pPr>
            <a:r>
              <a:rPr lang="en-AU" sz="2800"/>
              <a:t>Email: rheology@pco.com.au </a:t>
            </a:r>
          </a:p>
          <a:p>
            <a:pPr>
              <a:lnSpc>
                <a:spcPct val="90000"/>
              </a:lnSpc>
            </a:pPr>
            <a:r>
              <a:rPr lang="en-AU" sz="2800"/>
              <a:t>or call +61 2 4984 2554</a:t>
            </a:r>
          </a:p>
        </p:txBody>
      </p:sp>
      <p:pic>
        <p:nvPicPr>
          <p:cNvPr id="28676" name="Picture 4" descr="qrco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139950"/>
            <a:ext cx="1368425" cy="1368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95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Bridie</dc:creator>
  <cp:lastModifiedBy>Sarah Robinson</cp:lastModifiedBy>
  <cp:revision>8</cp:revision>
  <dcterms:created xsi:type="dcterms:W3CDTF">2012-10-31T04:56:06Z</dcterms:created>
  <dcterms:modified xsi:type="dcterms:W3CDTF">2013-08-09T05:15:05Z</dcterms:modified>
</cp:coreProperties>
</file>